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59"/>
  </p:normalViewPr>
  <p:slideViewPr>
    <p:cSldViewPr snapToGrid="0" snapToObjects="1">
      <p:cViewPr varScale="1">
        <p:scale>
          <a:sx n="113" d="100"/>
          <a:sy n="113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66E5F8-1278-B241-830A-F4EDE63AA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18EBA87-408A-E049-8C95-3E25B4C57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046742-EC57-BB4C-9B54-8D2F5DAFA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B0D-4BB0-4B48-81BB-33B66427A56D}" type="datetimeFigureOut">
              <a:rPr lang="es-MX" smtClean="0"/>
              <a:t>11/12/21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088F0F-1250-9543-B9E7-A96969367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64CA93-E49B-7044-BE45-6A230F8B2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DB37D-7123-1349-8491-054DB920EB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2544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9BBCEE-D55A-7F4B-A882-C53B75B54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81C20B-2A9C-2346-B7C9-EFCE93240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A60D96-3662-EC4E-96F2-AFAF143B1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B0D-4BB0-4B48-81BB-33B66427A56D}" type="datetimeFigureOut">
              <a:rPr lang="es-MX" smtClean="0"/>
              <a:t>11/12/21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FF8E7F-CAFE-9C41-B6D9-1F5C23A09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9930A1-9DBA-0D43-A1A2-08186DE2A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DB37D-7123-1349-8491-054DB920EB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2621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E59A7E-A6DF-6B4A-B13F-0F1F11D20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52EFCF8-42B5-6948-9591-A38935188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B0AC46-EC50-604F-BC3E-718A662DF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B0D-4BB0-4B48-81BB-33B66427A56D}" type="datetimeFigureOut">
              <a:rPr lang="es-MX" smtClean="0"/>
              <a:t>11/12/21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CB7B83-B3A7-2C4E-89FA-3D815FD13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0EA5DC-114A-D443-9F2F-8D419868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DB37D-7123-1349-8491-054DB920EB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0770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6081E5-E286-4048-AAF8-27ACD05E0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C50312-AC81-F54C-B7F1-4E5D2E6C89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5DBA2F1-E178-2240-B8E3-CC770B0DA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C99221-166D-7345-828B-19ACDB050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B0D-4BB0-4B48-81BB-33B66427A56D}" type="datetimeFigureOut">
              <a:rPr lang="es-MX" smtClean="0"/>
              <a:t>11/12/21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2025734-0ABF-C849-999F-428F81BF6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B944860-CA4A-9B47-A92E-0EB73FD9E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DB37D-7123-1349-8491-054DB920EB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2363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F2EB80-0467-7F46-8E01-B32B01766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A296C0-CE84-484F-A1AE-ED09C4670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733FD33-D934-5445-9E9D-9244D1EB2B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B004A4E-0568-4F46-A47B-5EACB737B9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17254B7-9CD8-A740-AB83-B567E39D9F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8CBC293-E138-F443-B782-5DAD9D207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B0D-4BB0-4B48-81BB-33B66427A56D}" type="datetimeFigureOut">
              <a:rPr lang="es-MX" smtClean="0"/>
              <a:t>11/12/21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BB63D12-099C-7445-885D-B6E198F33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0CEED1C-7750-1341-AFEA-1E0A8D80B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DB37D-7123-1349-8491-054DB920EB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5908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56304F-BEB2-764C-A5A0-907FF359D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2D8E630-DDE3-8F43-954A-E57D59771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B0D-4BB0-4B48-81BB-33B66427A56D}" type="datetimeFigureOut">
              <a:rPr lang="es-MX" smtClean="0"/>
              <a:t>11/12/21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A28D14-8E83-7341-8F1E-C7BD43C45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2165742-430A-514A-9960-774BED82E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DB37D-7123-1349-8491-054DB920EB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38481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FB80C8F-873A-6349-97CA-07C76AF0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B0D-4BB0-4B48-81BB-33B66427A56D}" type="datetimeFigureOut">
              <a:rPr lang="es-MX" smtClean="0"/>
              <a:t>11/12/21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642EF26-D9E5-074C-BF26-ADD9C7869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E0B7DF7-8CC9-CB46-A87D-C29C33E91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DB37D-7123-1349-8491-054DB920EB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0144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8732D4-BC5E-0C48-B141-35FA54CEE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3EB20E-2D3F-3A42-AAAF-0061088D2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ED824C-C5B0-2B4A-BCE9-F5857DC534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31C3F8-9C83-BD47-AF8B-1118252BC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B0D-4BB0-4B48-81BB-33B66427A56D}" type="datetimeFigureOut">
              <a:rPr lang="es-MX" smtClean="0"/>
              <a:t>11/12/21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C216766-95D7-1944-AF6F-19DDD4261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A5D108-F05A-A54C-B692-AECE2CB7A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DB37D-7123-1349-8491-054DB920EB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4883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C2C889-568F-9B40-9C04-03DDA659B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0F331A9-BE52-B840-AC48-D66CE36F9C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8231AF1-A51F-F348-BF1B-9659C07E8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CCBB4E-2384-FB48-BFBC-C30C76691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B0D-4BB0-4B48-81BB-33B66427A56D}" type="datetimeFigureOut">
              <a:rPr lang="es-MX" smtClean="0"/>
              <a:t>11/12/21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F0F85F5-76B3-EA40-9BF2-6816B28A1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4025C7-85EF-3242-B0AC-8A8A2CC5B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DB37D-7123-1349-8491-054DB920EB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2948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DA2341-A8FD-8F4F-9AD5-DA243E191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87A1AA-DBFC-9D4D-92E4-9C45077BBE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F09B87-C0E4-4F4A-930A-79ACFDBF5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B0D-4BB0-4B48-81BB-33B66427A56D}" type="datetimeFigureOut">
              <a:rPr lang="es-MX" smtClean="0"/>
              <a:t>11/12/21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D21684-3F14-1F45-A332-A239C3DAC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2967C4-48DD-9C43-B979-66576E861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DB37D-7123-1349-8491-054DB920EB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6650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E360850-6844-4148-AB05-5FF620C3B0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2A6BA75-0CA1-764E-B3A4-5FF3D137B6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604A46-8DDC-BA48-9444-4BFE0F8FA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B0D-4BB0-4B48-81BB-33B66427A56D}" type="datetimeFigureOut">
              <a:rPr lang="es-MX" smtClean="0"/>
              <a:t>11/12/21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039A3A-BBEA-B446-BC0C-46BFBF12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45CF5E-1854-6C42-99D2-565EC635D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DB37D-7123-1349-8491-054DB920EB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2890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2F875C2-C6FE-8348-B525-F991BE0E7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2D07A1-2EC6-274F-94C0-15AEFEF4E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55A307-B026-254D-A2FE-B8E41ABE6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95B0D-4BB0-4B48-81BB-33B66427A56D}" type="datetimeFigureOut">
              <a:rPr lang="es-MX" smtClean="0"/>
              <a:t>11/12/21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1ACF74-79A3-174A-8114-65DC4BFD24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69904B-47BC-6840-A81E-4701FD3AB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DB37D-7123-1349-8491-054DB920EB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2683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AFA7F01-F4FF-8B4E-BDDD-B5C417875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404"/>
            <a:ext cx="12192000" cy="678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11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7D61A89-361A-BA45-A5FD-5C883C60B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0919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1</cp:revision>
  <dcterms:created xsi:type="dcterms:W3CDTF">2021-12-11T14:05:20Z</dcterms:created>
  <dcterms:modified xsi:type="dcterms:W3CDTF">2021-12-11T14:06:29Z</dcterms:modified>
</cp:coreProperties>
</file>