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2"/>
  </p:normalViewPr>
  <p:slideViewPr>
    <p:cSldViewPr snapToGrid="0" snapToObjects="1">
      <p:cViewPr varScale="1">
        <p:scale>
          <a:sx n="80" d="100"/>
          <a:sy n="80" d="100"/>
        </p:scale>
        <p:origin x="258" y="-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942919D-D6DE-B240-B866-1603557E3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6421E542-74B7-E146-A987-F5E452FF74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D6224D1-D83E-3545-80F2-CE1C1816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06/12/2021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FF640A9C-7CF7-274C-9748-AB7855D54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A9B51C4-264A-864B-A7B5-E990D4976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133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1E27633-A8BF-624A-AE7F-B73A512E5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30AC600-990E-6741-8D04-7A9784262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4670352-680F-7E4F-8CA1-219525896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06/12/2021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1D82431-95EF-E14B-970B-5B26B8AF6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DC21643-955E-2F4F-9B64-734072A6B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8810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3DFDB54-A422-814F-A906-A7413FC8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CA819A8F-283E-CC44-8AEE-D42193BD8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343BF99-D13F-6B49-89B4-E23B9E05B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06/12/2021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A95AAD4-6642-A044-896D-DB863896E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F60F602-2D19-CB4A-83A6-C38860F23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8517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423AAA1-9362-9347-8032-B0EA44464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4E50DE7-CC04-B243-AD0F-DACF55419C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F7461F1D-7E53-EC46-9548-7984AA6EFF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A8150BB-E738-CC46-9069-1B8297E7E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06/12/2021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3AFEA69D-43C2-224D-90E0-C8364E571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2009559-CD4A-E540-979A-255060672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213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3E754AD-1D80-854A-8CF7-DAF52AD72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600B65E7-DCA8-A24C-A4B2-49205F2D0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EA40D99A-7EBB-5446-8D8E-52A3BD98FA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64E4A330-2A14-A544-AAFA-98AD9E298F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7DCA7C35-97AF-B345-8E09-17B87C7E0C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3CF95EED-9EBA-4E47-8CAD-B2B12375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06/12/2021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5ADD66A0-F454-AC4D-893C-E6F86D611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79B2D1C1-687A-504C-9B9C-413C7FA14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3640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9AC5985-27F9-0840-ACE1-0FD3BC59D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3B53AC07-5B54-DC42-85A5-C722789D0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06/12/2021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32F73327-1DDA-E042-8C13-0A2362AC9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F9980831-90A6-114A-9DA1-E82CF399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9684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77E38E91-9C5D-8841-96B0-C82B4FC3F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06/12/2021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19B7D0B0-107A-6843-B1E7-F8F27270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3B5EA3E9-915A-2A43-AA1B-E21EA052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9877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BED25B6-46FC-AC4A-8041-54BE95338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B83D310-F4E0-C84F-87FD-62F8C246A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A462A4E9-EC59-8E4A-BB41-0FDB6E246E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FFC867B5-2D9D-5343-B625-173BA2EAA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06/12/2021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D83D9FD3-B828-3345-9B33-6386AA393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E454B4EA-509F-3842-96DD-737BE79EC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5762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9F04478-D52D-F146-AAB5-2B2DF2759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E5593890-6116-8D4F-9381-91CAAB3732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A0DBD942-E3A5-864F-82D4-707FB0C09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322DFC5A-F9A6-B942-8628-898FD796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06/12/2021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D943D7B5-3FCC-BD47-86B9-C75ACCCB1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1F37B9B-3A14-7A4F-9EC5-5D875D200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667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A6D2D7F-702B-9945-8D3A-C5EF65FE8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99D47591-2343-5748-A4BE-9721A4786B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EB30D35-875A-BB43-A77D-0DEB84350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06/12/2021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667FB1F-9DF6-5A4E-8368-B88B3EEC6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7630C1F-2999-D54F-BDD0-EE37EF869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7931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1884D2C4-2E8B-AD49-8CF2-46BD8E917E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C2F77CDB-88D5-A246-9192-0844EEE34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13A0806-B506-034B-B71C-B43E16055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E3DE-1F8C-DA47-A85E-CDFDEB2644BE}" type="datetimeFigureOut">
              <a:rPr lang="es-MX" smtClean="0"/>
              <a:t>06/12/2021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86C66F4-EB21-C74F-B00D-ACD98CCC2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610B36F-A7AF-9E45-B455-3BE674B3C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0183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38E05408-CB9A-E647-AD3A-6660F8664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1D24C11D-FCD4-3A4E-8478-3BE000160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E34C89C-573E-2047-83F7-2BDB396977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1E3DE-1F8C-DA47-A85E-CDFDEB2644BE}" type="datetimeFigureOut">
              <a:rPr lang="es-MX" smtClean="0"/>
              <a:t>06/12/2021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8423512-63B7-6B4C-B28D-82A8B4BC4F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4A2932D-C9D1-554E-B2D4-B8D9999A7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668A4-C1E3-C847-9256-62392815EB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2644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91EAF42A-4271-9446-9D1C-EC52326DE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73716"/>
            <a:ext cx="12192000" cy="909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58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EB20FB3-2966-494A-8816-E5A5EB88C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915403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74700" y="3213100"/>
            <a:ext cx="9093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10 PUNTOS IMPORTANTES DEL VALOR DEL DEPORTE EN NUESTRA </a:t>
            </a:r>
            <a:r>
              <a:rPr lang="es-MX" b="1" dirty="0" smtClean="0"/>
              <a:t>VIDA</a:t>
            </a:r>
          </a:p>
          <a:p>
            <a:endParaRPr lang="es-MX" dirty="0"/>
          </a:p>
          <a:p>
            <a:r>
              <a:rPr lang="es-MX" b="1" dirty="0"/>
              <a:t>Por: Andrés Villano </a:t>
            </a:r>
            <a:r>
              <a:rPr lang="es-MX" b="1" dirty="0" smtClean="0"/>
              <a:t>Arévalo</a:t>
            </a:r>
          </a:p>
          <a:p>
            <a:endParaRPr lang="es-MX" dirty="0"/>
          </a:p>
          <a:p>
            <a:r>
              <a:rPr lang="es-MX" dirty="0"/>
              <a:t>ES AL PASAR DE LOS AÑOS ESTOS PUNTOS QUE ME HAN ENSEÑADO ESTE DEPORTE Y DE LAS COSAS QUE HAN FORJADO MI VIDA Y QUE DIA A DIA SIGO PRACTICANDO PARA SER CADA DIA MEJOR. DESDE QUE POR PRIMERA VEZ MI PAPA ME DIO LA OPORTUNIDAD DE PODER TOCAR UNA RAQUETA DE TENIS Y SENTIR ESA SENSACION UNICA DE  GOLPEAR UNA PELOTA Y SOBRE TODO DE NACER EN MI ESE AMOR POR ESTE MARAVILLOSOS DEPORTE., SUPE QUE TODA MI VIDA LA DEDICARIA A ESTE DEPORTE.AL DARME CUENTA DE LO IMPORTANTE QUE ES PREPARARSE PARA SER UN ENTRENADOR DE TENIS Y CONOCER PERSONAS INTERESANTES,COACHES Y GRANDES PERSONALIDADES DEL DEPORTE HASTA EL DIA DE HOY SIGUE CORRIENDO EN MI VIDA ESA NECESIDAD DIARIA DE ESTAR EN CONTACTO CON EL MUNDO INIGUALABLE DEL TENIS.</a:t>
            </a:r>
          </a:p>
          <a:p>
            <a:r>
              <a:rPr lang="es-MX" dirty="0"/>
              <a:t> 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37888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EB20FB3-2966-494A-8816-E5A5EB88C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915403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74700" y="3213100"/>
            <a:ext cx="9804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/>
          </a:p>
          <a:p>
            <a:pPr algn="just"/>
            <a:r>
              <a:rPr lang="es-MX" b="1"/>
              <a:t>1.- VALORA EL MOMENTO QUE VIVES</a:t>
            </a:r>
            <a:endParaRPr lang="es-MX"/>
          </a:p>
          <a:p>
            <a:pPr algn="just"/>
            <a:r>
              <a:rPr lang="es-MX"/>
              <a:t>CADA DIA AL LEVANTARTE DA GRACIAS DE ESTAR EN ESTE MUNDO Y SOBRE TODO DE APROVECHAR EL MOMENTO QUE VIVIMOS EN LA SITUACION QUE ESTES, ALGUNAS VECES LA ESTAMOS PASANDO BIEN Y EN OTRAS MAL, ESTOS APRENDIZAJES DE LA VIDA NOS VA FORJANDO Y DANDO UNA IDENTIDAD PROPIA Y UNICA.</a:t>
            </a:r>
          </a:p>
          <a:p>
            <a:pPr algn="just"/>
            <a:r>
              <a:rPr lang="es-MX" b="1"/>
              <a:t>2.-TRABAJA CON PASION EN LAS COSAS QUE TE GUSTAN O DESARROLLES</a:t>
            </a:r>
            <a:endParaRPr lang="es-MX"/>
          </a:p>
          <a:p>
            <a:pPr algn="just"/>
            <a:r>
              <a:rPr lang="es-MX"/>
              <a:t>SIEMPRE EN LO QUE HAGAS PON LO MEJOR DE TI Y MAS SI LO QUE HACES ES LO QUE MAS TE GUSTA, NO DEJAR DE APRENDER Y SOBRE TODO QUE LA PASION Y EL GUSTO ESTE PRESENTE EN ESAS ACTIVIDADES .</a:t>
            </a:r>
          </a:p>
          <a:p>
            <a:pPr algn="just"/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579" y="1870322"/>
            <a:ext cx="2127688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407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EB20FB3-2966-494A-8816-E5A5EB88C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915403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74700" y="3213100"/>
            <a:ext cx="104775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/>
              <a:t>3.-NO ESPERES EL RECONOCIMIENTO DE AFUERA</a:t>
            </a:r>
            <a:endParaRPr lang="es-MX" dirty="0"/>
          </a:p>
          <a:p>
            <a:pPr algn="just"/>
            <a:r>
              <a:rPr lang="es-MX" dirty="0"/>
              <a:t>CUANDO SE HACE UN TRABAJO, HOBBY O ALGUNA ACTIVIDAD QUE A TI TE GUSTA , HAZLO POR TI Y NO ESPERES QUE LOS DE AFUERA O LA GENTE LO APRECIE., LAS COSAS QUE SE REALIZAN POR GUSTO O PASION AL QUE TIENE QUE IMPORTARLE ES A TI MISMO SI SE FALLA , NO ES LO QUE LE GUSTE A LOS DEMAS ., BASTA Y SOBRA CON TU APROBACION Y CON QUE A TI TE MANTENGA EN UN ESTADO DE FELICIDAD O DE SATISFACCION.</a:t>
            </a:r>
          </a:p>
          <a:p>
            <a:pPr algn="just"/>
            <a:r>
              <a:rPr lang="es-MX" b="1" dirty="0"/>
              <a:t>4.-DESACERTE DE TODO AQUELLO QUE NO TE APORTA NADA EN TU INTERIOR</a:t>
            </a:r>
            <a:endParaRPr lang="es-MX" dirty="0"/>
          </a:p>
          <a:p>
            <a:pPr algn="just"/>
            <a:r>
              <a:rPr lang="es-MX" dirty="0"/>
              <a:t>MUCHAS VECES ESTAMOS EN UN AMBIENTE NEGATIVO QIE IMPIDE NUESTRO CRECIMIENTO PROFESIONAL Y EMOCIONAL Y SOBRE TODO A TENER UN EQUILIBRIO INTERNO., SACA DE TU VIDA TODO AQUELLO QUE SEA NEGATIVO O QUE NO LE APORTE COSAS POSITIVAS. ESTAR EN UN AMBIENTE NEGATIVO ES UN IMPEDIMENTO PARA TU </a:t>
            </a:r>
            <a:r>
              <a:rPr lang="es-MX" dirty="0" smtClean="0"/>
              <a:t>CRECIMIENTO.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579" y="2011142"/>
            <a:ext cx="2127688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14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EB20FB3-2966-494A-8816-E5A5EB88C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915403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74700" y="3213100"/>
            <a:ext cx="96647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5.-DA SOLUCION A LOS PROBLEMAS O SITUACIONES SIEMPRE.</a:t>
            </a:r>
            <a:endParaRPr lang="es-MX" dirty="0"/>
          </a:p>
          <a:p>
            <a:pPr algn="just"/>
            <a:r>
              <a:rPr lang="es-MX" dirty="0"/>
              <a:t>DICE UN DICHO .NO DEJES PARA MAÑANA LO QUE PUEDAS HACER </a:t>
            </a:r>
            <a:r>
              <a:rPr lang="es-MX" dirty="0" smtClean="0"/>
              <a:t>HOY</a:t>
            </a:r>
            <a:r>
              <a:rPr lang="es-MX" dirty="0" smtClean="0"/>
              <a:t>!!</a:t>
            </a:r>
            <a:r>
              <a:rPr lang="es-MX" dirty="0" smtClean="0"/>
              <a:t>.Y </a:t>
            </a:r>
            <a:r>
              <a:rPr lang="es-MX" dirty="0"/>
              <a:t>ES UNA GRAN VERDAD CUANDO UNO NO HACE LAS COSAS EN TIEMPO Y FORMA ,ESTO PROBABLEMENTE SE CONVERTIRA EN UNA SITUACION NO AGRADABLE Y SI LO DEJAMOS PASAR MAS Y MAS SE VUELVE INCONTROLABLE O NOS DEJA EN UNA MALA POSICION PRINCIPALMENTE INTERNA QUE PUEDE A LLEVAR A SER UN HABITO NEGATIVO QUE CON EL TIEMPO NOS DEJA EN MALA POSICION MAS QUE NADA PROPIA.</a:t>
            </a:r>
          </a:p>
          <a:p>
            <a:pPr algn="just"/>
            <a:r>
              <a:rPr lang="es-MX" b="1" dirty="0"/>
              <a:t>6.-VALORA LAS COSAS QUE TIENES EN TU VIDA PEQUEÑAS O GRANDES SON SOLO TUYAS.</a:t>
            </a:r>
            <a:endParaRPr lang="es-MX" dirty="0"/>
          </a:p>
          <a:p>
            <a:pPr algn="just"/>
            <a:r>
              <a:rPr lang="es-MX" dirty="0"/>
              <a:t>EN TU VIDA HAS OBTENIDO LOGROS PEQUEÑOS O GRANDES, HAS TENIDO LA OPORTUNIDAD DE OBTENER ALGUN BIEN GRANDE O PEQUEÑO, LLEGADO A ALGUNA META CORTA O LARGA TODO LO QUE HAS LOGRADO EN TU VIDA ES SOLO TUYO NADA NI NADIE PUEDE PONER O QUITAR UN VALOR..LOS LOGROS O METAS SON SOLO TUYAS NO LES RESTES VALOR PUES SON EL TESORO QUE HAS LOGRADO SOLO TU Y NADIE MAS QUE TU.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579" y="1857622"/>
            <a:ext cx="2127688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70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EB20FB3-2966-494A-8816-E5A5EB88C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915403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74700" y="3213100"/>
            <a:ext cx="94615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7.-NO SUBESTIMES A LAS PERSONAS NI A TI MISMO</a:t>
            </a:r>
            <a:endParaRPr lang="es-MX" dirty="0"/>
          </a:p>
          <a:p>
            <a:pPr algn="just"/>
            <a:r>
              <a:rPr lang="es-MX" dirty="0"/>
              <a:t>CUANDO SUBESTIMAMOS A LAS PERSONAS NO CONOCEMOS NI SABEMOS TODO LO QUE PASARON PARA ESTAR EN CIERTA POSICION, ASI TAMBIEN NO TE SUBESTIMES TODOS TENEMOS SIEMPRE UN SUEÑO O META QUE CUMPLIR SI TIENES LA MOTIVACION CORRECTA SEGURO LA ALCANZARAS PERO ES MAS IMPORTANTE NO DECAER EN LA BUSQUEDA DE TUS METAS Y TOMA TU VIVENCIA PARA DARLE EL RECONOCIMIENTO A TODO AQUEL QUE LOGRA SUS METAS O SUEÑOS.</a:t>
            </a:r>
          </a:p>
          <a:p>
            <a:pPr algn="just"/>
            <a:r>
              <a:rPr lang="es-MX" b="1" dirty="0"/>
              <a:t>8.-NO TE QUEJES </a:t>
            </a:r>
            <a:endParaRPr lang="es-MX" dirty="0"/>
          </a:p>
          <a:p>
            <a:pPr algn="just"/>
            <a:r>
              <a:rPr lang="es-MX" dirty="0"/>
              <a:t>EN ALGUNA OCASION O EN VARIAS TENEMOS SIEMPRE LA EXCUSA PARA NO HACER CORRECTAMENTE LAS COSAS O PONEMOS PRETEXTOS PARA REALIZAR ALGUNA ACTIVIDAD O TAREA., EL QUEJARSE ES EL PRIMER OBSTACULO PARA IMPEDIR LOGRAR UNA META O SUEÑO LO MEJOR ES NO DOBLARSE O QUITAR LA VISTA EN NUESTRA META. NADA ES FACIL EN ESTA VIDA TODO TIENE UN ESFUERZO Y SOBRE TODO UNA REACCION.NUNCA TE QUEJES NI TE DES POR VENCIDO.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579" y="1844922"/>
            <a:ext cx="2127688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815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EB20FB3-2966-494A-8816-E5A5EB88C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915403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74700" y="3213100"/>
            <a:ext cx="9372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9.-SUEÑA</a:t>
            </a:r>
            <a:endParaRPr lang="es-MX" dirty="0"/>
          </a:p>
          <a:p>
            <a:pPr algn="just"/>
            <a:r>
              <a:rPr lang="es-MX" dirty="0"/>
              <a:t>CUANTAS VECES SOÑAMOS CON ALGO Y NI SIQUIERA HACEMOS EL ESFUERZO DE LOGRARLO, ES TAN SENCILLO, COMO QUERER GANAR LA LOTERIA SI NUNCA COMPRAMOS UN BILLETE, CADA DIA UN SER HUMANO TIENE QUE TENER METAS (SIEMPRE LOGRABLES Y REALES). EL PASO DEL TIEMPO NOS HACE FUERTES Y SI LOGRAMOS DESDE PEQUEÑAS COSAS SEGURO EL TIEMPO SE VA A LOGRAR CREAR UN HABITO Y A TENER DISCIPLINA Y SERA TODO POSIBLE EN TU VIDA…SUEÑA Y LOGRA ESOS SUEÑOS SI TU QUIERES VAS A LOGRARLO.</a:t>
            </a:r>
          </a:p>
          <a:p>
            <a:pPr algn="just"/>
            <a:r>
              <a:rPr lang="es-MX" b="1" dirty="0"/>
              <a:t>10.-SER AGRADECIDO</a:t>
            </a:r>
            <a:endParaRPr lang="es-MX" dirty="0"/>
          </a:p>
          <a:p>
            <a:pPr algn="just"/>
            <a:r>
              <a:rPr lang="es-MX" dirty="0"/>
              <a:t>UNA PERSONA QUE SABE AGRADECER SIEMPRE SERA UNA PERSONA CON LA ACEPTACION DE SUS SEMEJANTES, LA SOBERBIA Y LA FALTA DE TACTO NOS LLEVA SIEMPRE A NO LOGRAR NUESTRAS METAS SE AGRADECIDO Y RECONOCE LOS TRIUNFOS Y LOGROS DE QUIENES TE RODEAN SERAS SIN DUDA UN PUNTO DE REFERENCIA DE PERSONA DE ÉXITO.Y SOBRE TODO AGRADECE A LA VIDA DE TODO LO QUE TE PROVEE...               EL TENISTA SOLITARIO.         A MI PAPA QUE GRACIAS A TI CONOCI Y DISFRUTE DE ESTE </a:t>
            </a:r>
            <a:r>
              <a:rPr lang="es-MX" dirty="0" smtClean="0"/>
              <a:t>DEPORTE.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579" y="1857622"/>
            <a:ext cx="2127688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47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79" y="816222"/>
            <a:ext cx="2127688" cy="119492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EB20FB3-2966-494A-8816-E5A5EB88C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915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8806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Congreso Internacional PTT Presentación 2</Template>
  <TotalTime>3</TotalTime>
  <Words>953</Words>
  <Application>Microsoft Office PowerPoint</Application>
  <PresentationFormat>Panorámica</PresentationFormat>
  <Paragraphs>27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2</cp:revision>
  <dcterms:created xsi:type="dcterms:W3CDTF">2021-12-01T23:07:48Z</dcterms:created>
  <dcterms:modified xsi:type="dcterms:W3CDTF">2021-12-06T15:36:12Z</dcterms:modified>
</cp:coreProperties>
</file>