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93" r:id="rId3"/>
    <p:sldId id="301" r:id="rId4"/>
    <p:sldId id="300" r:id="rId5"/>
    <p:sldId id="299" r:id="rId6"/>
    <p:sldId id="298" r:id="rId7"/>
    <p:sldId id="297" r:id="rId8"/>
    <p:sldId id="296" r:id="rId9"/>
    <p:sldId id="295" r:id="rId10"/>
    <p:sldId id="294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 snapToObjects="1">
      <p:cViewPr varScale="1">
        <p:scale>
          <a:sx n="105" d="100"/>
          <a:sy n="105" d="100"/>
        </p:scale>
        <p:origin x="840" y="-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6883E-CF95-4B0C-9DDB-0F6EE2882E44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579B6-1F79-4FE5-9ABD-6A756A3AF48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793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42919D-D6DE-B240-B866-1603557E3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21E542-74B7-E146-A987-F5E452FF74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6224D1-D83E-3545-80F2-CE1C1816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640A9C-7CF7-274C-9748-AB7855D54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9B51C4-264A-864B-A7B5-E990D4976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133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27633-A8BF-624A-AE7F-B73A512E5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0AC600-990E-6741-8D04-7A9784262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670352-680F-7E4F-8CA1-219525896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D82431-95EF-E14B-970B-5B26B8AF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C21643-955E-2F4F-9B64-734072A6B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881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FDB54-A422-814F-A906-A7413FC8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819A8F-283E-CC44-8AEE-D42193BD8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43BF99-D13F-6B49-89B4-E23B9E05B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95AAD4-6642-A044-896D-DB863896E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60F602-2D19-CB4A-83A6-C38860F23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517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23AAA1-9362-9347-8032-B0EA44464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E50DE7-CC04-B243-AD0F-DACF55419C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7461F1D-7E53-EC46-9548-7984AA6EF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8150BB-E738-CC46-9069-1B8297E7E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FEA69D-43C2-224D-90E0-C8364E57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009559-CD4A-E540-979A-255060672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213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E754AD-1D80-854A-8CF7-DAF52AD72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0B65E7-DCA8-A24C-A4B2-49205F2D0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A40D99A-7EBB-5446-8D8E-52A3BD98FA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4E4A330-2A14-A544-AAFA-98AD9E298F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DCA7C35-97AF-B345-8E09-17B87C7E0C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CF95EED-9EBA-4E47-8CAD-B2B12375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ADD66A0-F454-AC4D-893C-E6F86D611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9B2D1C1-687A-504C-9B9C-413C7FA1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3640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C5985-27F9-0840-ACE1-0FD3BC59D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B53AC07-5B54-DC42-85A5-C722789D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2F73327-1DDA-E042-8C13-0A2362AC9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9980831-90A6-114A-9DA1-E82CF399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9684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7E38E91-9C5D-8841-96B0-C82B4FC3F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9B7D0B0-107A-6843-B1E7-F8F27270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B5EA3E9-915A-2A43-AA1B-E21EA052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9877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ED25B6-46FC-AC4A-8041-54BE95338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83D310-F4E0-C84F-87FD-62F8C246A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62A4E9-EC59-8E4A-BB41-0FDB6E246E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FC867B5-2D9D-5343-B625-173BA2EAA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3D9FD3-B828-3345-9B33-6386AA393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54B4EA-509F-3842-96DD-737BE79EC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5762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F04478-D52D-F146-AAB5-2B2DF2759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5593890-6116-8D4F-9381-91CAAB3732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0DBD942-E3A5-864F-82D4-707FB0C09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2DFC5A-F9A6-B942-8628-898FD796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43D7B5-3FCC-BD47-86B9-C75ACCCB1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F37B9B-3A14-7A4F-9EC5-5D875D200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667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6D2D7F-702B-9945-8D3A-C5EF65FE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9D47591-2343-5748-A4BE-9721A4786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B30D35-875A-BB43-A77D-0DEB84350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67FB1F-9DF6-5A4E-8368-B88B3EEC6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630C1F-2999-D54F-BDD0-EE37EF869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7931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884D2C4-2E8B-AD49-8CF2-46BD8E917E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2F77CDB-88D5-A246-9192-0844EEE34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3A0806-B506-034B-B71C-B43E16055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6C66F4-EB21-C74F-B00D-ACD98CCC2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10B36F-A7AF-9E45-B455-3BE674B3C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018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8E05408-CB9A-E647-AD3A-6660F8664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24C11D-FCD4-3A4E-8478-3BE000160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34C89C-573E-2047-83F7-2BDB39697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1E3DE-1F8C-DA47-A85E-CDFDEB2644BE}" type="datetimeFigureOut">
              <a:rPr lang="es-MX" smtClean="0"/>
              <a:t>07/12/21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423512-63B7-6B4C-B28D-82A8B4BC4F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A2932D-C9D1-554E-B2D4-B8D9999A7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2644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1EAF42A-4271-9446-9D1C-EC52326DE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73716"/>
            <a:ext cx="12192000" cy="909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58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BF9D71E-15A5-0C40-ABFC-F1697E9D2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16992"/>
            <a:ext cx="12192000" cy="6858000"/>
          </a:xfrm>
        </p:spPr>
      </p:pic>
      <p:pic>
        <p:nvPicPr>
          <p:cNvPr id="27" name="1 Imagen">
            <a:extLst>
              <a:ext uri="{FF2B5EF4-FFF2-40B4-BE49-F238E27FC236}">
                <a16:creationId xmlns:a16="http://schemas.microsoft.com/office/drawing/2014/main" id="{BB313D33-CD82-BB45-A8BF-97F8E98A8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328" y="3652967"/>
            <a:ext cx="3680033" cy="2760025"/>
          </a:xfrm>
          <a:prstGeom prst="rect">
            <a:avLst/>
          </a:prstGeom>
        </p:spPr>
      </p:pic>
      <p:sp>
        <p:nvSpPr>
          <p:cNvPr id="28" name="2 CuadroTexto">
            <a:extLst>
              <a:ext uri="{FF2B5EF4-FFF2-40B4-BE49-F238E27FC236}">
                <a16:creationId xmlns:a16="http://schemas.microsoft.com/office/drawing/2014/main" id="{F7D13759-835F-7B4A-B57E-499334512E5B}"/>
              </a:ext>
            </a:extLst>
          </p:cNvPr>
          <p:cNvSpPr txBox="1"/>
          <p:nvPr/>
        </p:nvSpPr>
        <p:spPr>
          <a:xfrm>
            <a:off x="1569720" y="2351782"/>
            <a:ext cx="6139849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Importancia de la Comunicación Asertiva en las primeras etapas</a:t>
            </a:r>
          </a:p>
        </p:txBody>
      </p:sp>
    </p:spTree>
    <p:extLst>
      <p:ext uri="{BB962C8B-B14F-4D97-AF65-F5344CB8AC3E}">
        <p14:creationId xmlns:p14="http://schemas.microsoft.com/office/powerpoint/2010/main" val="1299299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BF9D71E-15A5-0C40-ABFC-F1697E9D2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16992"/>
            <a:ext cx="12192000" cy="6858000"/>
          </a:xfrm>
        </p:spPr>
      </p:pic>
      <p:sp>
        <p:nvSpPr>
          <p:cNvPr id="26" name="Marcador de texto 3">
            <a:extLst>
              <a:ext uri="{FF2B5EF4-FFF2-40B4-BE49-F238E27FC236}">
                <a16:creationId xmlns:a16="http://schemas.microsoft.com/office/drawing/2014/main" id="{8032CE37-F40F-B24A-9F1E-530F5FA33EF9}"/>
              </a:ext>
            </a:extLst>
          </p:cNvPr>
          <p:cNvSpPr txBox="1">
            <a:spLocks/>
          </p:cNvSpPr>
          <p:nvPr/>
        </p:nvSpPr>
        <p:spPr>
          <a:xfrm>
            <a:off x="717868" y="2743200"/>
            <a:ext cx="8182292" cy="2389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>
                <a:solidFill>
                  <a:sysClr val="windowText" lastClr="000000"/>
                </a:solidFill>
              </a:rPr>
              <a:t>“La experiencia del juego señala los primeros encuentros con la realidad, los primeros descubrimientos, el contacto con uno mismo y la revelación consciente-inconsciente de nuestra humanidad”. Zampa, C.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97285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BF9D71E-15A5-0C40-ABFC-F1697E9D2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16992"/>
            <a:ext cx="12192000" cy="6858000"/>
          </a:xfrm>
        </p:spPr>
      </p:pic>
      <p:sp>
        <p:nvSpPr>
          <p:cNvPr id="22" name="Título 1">
            <a:extLst>
              <a:ext uri="{FF2B5EF4-FFF2-40B4-BE49-F238E27FC236}">
                <a16:creationId xmlns:a16="http://schemas.microsoft.com/office/drawing/2014/main" id="{45C1C5CF-B69D-B54F-AEB6-202E04727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186940"/>
            <a:ext cx="8572436" cy="1600200"/>
          </a:xfrm>
        </p:spPr>
        <p:txBody>
          <a:bodyPr>
            <a:normAutofit/>
          </a:bodyPr>
          <a:lstStyle/>
          <a:p>
            <a:r>
              <a:rPr lang="es-MX" b="1" dirty="0">
                <a:solidFill>
                  <a:schemeClr val="tx1"/>
                </a:solidFill>
              </a:rPr>
              <a:t>De 0 a 10 años es una etapa sensible en el desarrollo de los niños.</a:t>
            </a:r>
            <a:endParaRPr lang="es-MX" dirty="0"/>
          </a:p>
        </p:txBody>
      </p:sp>
      <p:sp>
        <p:nvSpPr>
          <p:cNvPr id="23" name="Marcador de texto 3">
            <a:extLst>
              <a:ext uri="{FF2B5EF4-FFF2-40B4-BE49-F238E27FC236}">
                <a16:creationId xmlns:a16="http://schemas.microsoft.com/office/drawing/2014/main" id="{99BC0C88-6FAE-D347-B553-910D3B3C8A2F}"/>
              </a:ext>
            </a:extLst>
          </p:cNvPr>
          <p:cNvSpPr txBox="1">
            <a:spLocks/>
          </p:cNvSpPr>
          <p:nvPr/>
        </p:nvSpPr>
        <p:spPr>
          <a:xfrm>
            <a:off x="315532" y="3727704"/>
            <a:ext cx="8231060" cy="16855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000" b="1" dirty="0"/>
              <a:t>“El Sistema Nervioso Central no funciona por sí solo, sino en interacción con el medio ambiente. Esta interacción está mediada por la actividad psicomotriz. De ahí la importancia del JUEGO.</a:t>
            </a:r>
          </a:p>
          <a:p>
            <a:pPr algn="just"/>
            <a:r>
              <a:rPr lang="es-MX" sz="2000" b="1" dirty="0"/>
              <a:t>Entre 8-9 años surge el deseo de destacarse, en ese momento puede comenzar la disciplina deportiva”. Zampa, C.</a:t>
            </a:r>
          </a:p>
        </p:txBody>
      </p:sp>
    </p:spTree>
    <p:extLst>
      <p:ext uri="{BB962C8B-B14F-4D97-AF65-F5344CB8AC3E}">
        <p14:creationId xmlns:p14="http://schemas.microsoft.com/office/powerpoint/2010/main" val="3858579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BF9D71E-15A5-0C40-ABFC-F1697E9D2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16992"/>
            <a:ext cx="12192000" cy="6858000"/>
          </a:xfrm>
        </p:spPr>
      </p:pic>
      <p:sp>
        <p:nvSpPr>
          <p:cNvPr id="18" name="Título 1">
            <a:extLst>
              <a:ext uri="{FF2B5EF4-FFF2-40B4-BE49-F238E27FC236}">
                <a16:creationId xmlns:a16="http://schemas.microsoft.com/office/drawing/2014/main" id="{6EC96E1A-B557-7548-A6AE-F2120A3EC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160904"/>
            <a:ext cx="8816276" cy="1115696"/>
          </a:xfrm>
        </p:spPr>
        <p:txBody>
          <a:bodyPr>
            <a:normAutofit/>
          </a:bodyPr>
          <a:lstStyle/>
          <a:p>
            <a:r>
              <a:rPr lang="es-MX" b="1" dirty="0"/>
              <a:t>El deporte como medio de formación.</a:t>
            </a:r>
            <a:endParaRPr lang="es-MX" dirty="0"/>
          </a:p>
        </p:txBody>
      </p:sp>
      <p:sp>
        <p:nvSpPr>
          <p:cNvPr id="19" name="Marcador de texto 3">
            <a:extLst>
              <a:ext uri="{FF2B5EF4-FFF2-40B4-BE49-F238E27FC236}">
                <a16:creationId xmlns:a16="http://schemas.microsoft.com/office/drawing/2014/main" id="{430BCA20-7DB4-5648-8045-79B564D0CBD0}"/>
              </a:ext>
            </a:extLst>
          </p:cNvPr>
          <p:cNvSpPr txBox="1">
            <a:spLocks/>
          </p:cNvSpPr>
          <p:nvPr/>
        </p:nvSpPr>
        <p:spPr>
          <a:xfrm>
            <a:off x="839788" y="3611880"/>
            <a:ext cx="7499540" cy="23012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b="1" dirty="0"/>
              <a:t>Ser competente es tener el conocimiento y saber ponerlo en práctica, aún cuando no se sea capaz de describir el "cómo" de lo que hiciste. </a:t>
            </a:r>
          </a:p>
          <a:p>
            <a:pPr algn="just"/>
            <a:r>
              <a:rPr lang="es-MX" b="1" dirty="0"/>
              <a:t>El deporte desarrolla la sensación de ser competente. French y Thomas (1987) en Ruiz, L. (2004).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9779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BF9D71E-15A5-0C40-ABFC-F1697E9D2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16992"/>
            <a:ext cx="12192000" cy="6858000"/>
          </a:xfr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CF745A6B-BF38-0B41-AF0B-C16E8BA4C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279904"/>
            <a:ext cx="8194484" cy="594360"/>
          </a:xfrm>
        </p:spPr>
        <p:txBody>
          <a:bodyPr>
            <a:normAutofit fontScale="90000"/>
          </a:bodyPr>
          <a:lstStyle/>
          <a:p>
            <a:r>
              <a:rPr lang="es-MX" dirty="0"/>
              <a:t>Comunicación Asertiva</a:t>
            </a:r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3DE407A6-0288-5644-BB70-482C1F9B01BD}"/>
              </a:ext>
            </a:extLst>
          </p:cNvPr>
          <p:cNvSpPr txBox="1">
            <a:spLocks/>
          </p:cNvSpPr>
          <p:nvPr/>
        </p:nvSpPr>
        <p:spPr>
          <a:xfrm>
            <a:off x="839788" y="2874264"/>
            <a:ext cx="8194484" cy="1371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La comunicación asertiva tiene que ver con la capacidad de expresarse verbal y preverbalmente en forma apropiada a la cultura y a las situaciones. (Mantilla, 2002; OMS, 1999).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93993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BF9D71E-15A5-0C40-ABFC-F1697E9D2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16992"/>
            <a:ext cx="12192000" cy="6858000"/>
          </a:xfr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4D4B228-FDAC-4D4B-994B-F44D686F5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28672"/>
            <a:ext cx="5695124" cy="521208"/>
          </a:xfrm>
        </p:spPr>
        <p:txBody>
          <a:bodyPr>
            <a:normAutofit fontScale="90000"/>
          </a:bodyPr>
          <a:lstStyle/>
          <a:p>
            <a:r>
              <a:rPr lang="es-MX" dirty="0"/>
              <a:t>Comunicación Asertiva</a:t>
            </a: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EAA83331-9794-9744-BC31-A5FB3C13187F}"/>
              </a:ext>
            </a:extLst>
          </p:cNvPr>
          <p:cNvSpPr txBox="1">
            <a:spLocks/>
          </p:cNvSpPr>
          <p:nvPr/>
        </p:nvSpPr>
        <p:spPr>
          <a:xfrm>
            <a:off x="839788" y="3130296"/>
            <a:ext cx="7621460" cy="1600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/>
              <a:t>Un comportamiento asertivo implica un conjunto de pensamientos, sentimientos y acciones que ayudan a un niño o adolescente a alcanzar sus objetivos personales de forma socialmente aceptable. (Mantilla, 2002; OMS, 1999).</a:t>
            </a:r>
          </a:p>
        </p:txBody>
      </p:sp>
    </p:spTree>
    <p:extLst>
      <p:ext uri="{BB962C8B-B14F-4D97-AF65-F5344CB8AC3E}">
        <p14:creationId xmlns:p14="http://schemas.microsoft.com/office/powerpoint/2010/main" val="1889268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BF9D71E-15A5-0C40-ABFC-F1697E9D2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92"/>
            <a:ext cx="12192000" cy="6858000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35D8AF-16A2-D049-8772-24F6ABCF330E}"/>
              </a:ext>
            </a:extLst>
          </p:cNvPr>
          <p:cNvSpPr txBox="1">
            <a:spLocks/>
          </p:cNvSpPr>
          <p:nvPr/>
        </p:nvSpPr>
        <p:spPr>
          <a:xfrm>
            <a:off x="839788" y="2374392"/>
            <a:ext cx="3932237" cy="29657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/>
              <a:t>Utilizar el lenguaje de los niños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/>
              <a:t>Comunicación directa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/>
              <a:t>Comunicación abierta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/>
              <a:t>Comunicación positiva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/>
              <a:t>Evitar el “NO”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92934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BF9D71E-15A5-0C40-ABFC-F1697E9D2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92"/>
            <a:ext cx="12192000" cy="6858000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D361A6F-BB47-6642-AA97-B7F5947B4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6" y="2051479"/>
            <a:ext cx="6580740" cy="46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233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BF9D71E-15A5-0C40-ABFC-F1697E9D2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92"/>
            <a:ext cx="12192000" cy="685800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BEEF168-D1AF-7E4C-B9E9-21989A424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072" y="1932307"/>
            <a:ext cx="6617623" cy="470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6084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269</Words>
  <Application>Microsoft Macintosh PowerPoint</Application>
  <PresentationFormat>Panorámica</PresentationFormat>
  <Paragraphs>17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De 0 a 10 años es una etapa sensible en el desarrollo de los niños.</vt:lpstr>
      <vt:lpstr>El deporte como medio de formación.</vt:lpstr>
      <vt:lpstr>Comunicación Asertiva</vt:lpstr>
      <vt:lpstr>Comunicación Asertiva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3</cp:revision>
  <dcterms:created xsi:type="dcterms:W3CDTF">2021-11-11T23:50:41Z</dcterms:created>
  <dcterms:modified xsi:type="dcterms:W3CDTF">2021-12-08T02:54:55Z</dcterms:modified>
</cp:coreProperties>
</file>